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Sep 29 2024 07:03:58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0.png" Type="http://schemas.openxmlformats.org/officeDocument/2006/relationships/image"/><Relationship Id="rId2" Target="../media/image221.png" Type="http://schemas.openxmlformats.org/officeDocument/2006/relationships/image"/><Relationship Id="rId3" Target="../media/image222.png" Type="http://schemas.openxmlformats.org/officeDocument/2006/relationships/image"/><Relationship Id="rId4" Target="../media/image223.png" Type="http://schemas.openxmlformats.org/officeDocument/2006/relationships/image"/><Relationship Id="rId5" Target="../media/image224.png" Type="http://schemas.openxmlformats.org/officeDocument/2006/relationships/image"/><Relationship Id="rId6" Target="../media/image225.png" Type="http://schemas.openxmlformats.org/officeDocument/2006/relationships/image"/><Relationship Id="rId7" Target="../media/image226.png" Type="http://schemas.openxmlformats.org/officeDocument/2006/relationships/image"/><Relationship Id="rId8" Target="../media/image227.png" Type="http://schemas.openxmlformats.org/officeDocument/2006/relationships/image"/><Relationship Id="rId9" Target="../media/image228.png" Type="http://schemas.openxmlformats.org/officeDocument/2006/relationships/image"/><Relationship Id="rId10" Target="../media/image229.png" Type="http://schemas.openxmlformats.org/officeDocument/2006/relationships/image"/><Relationship Id="rId11" Target="../media/image230.png" Type="http://schemas.openxmlformats.org/officeDocument/2006/relationships/image"/><Relationship Id="rId12" Target="../media/image231.png" Type="http://schemas.openxmlformats.org/officeDocument/2006/relationships/image"/><Relationship Id="rId13" Target="../media/image232.png" Type="http://schemas.openxmlformats.org/officeDocument/2006/relationships/image"/><Relationship Id="rId14" Target="../media/image233.png" Type="http://schemas.openxmlformats.org/officeDocument/2006/relationships/image"/><Relationship Id="rId15" Target="../media/image234.png" Type="http://schemas.openxmlformats.org/officeDocument/2006/relationships/image"/><Relationship Id="rId16" Target="../media/image235.png" Type="http://schemas.openxmlformats.org/officeDocument/2006/relationships/image"/><Relationship Id="rId17" Target="../media/image236.png" Type="http://schemas.openxmlformats.org/officeDocument/2006/relationships/image"/><Relationship Id="rId18" Target="../media/image237.png" Type="http://schemas.openxmlformats.org/officeDocument/2006/relationships/image"/><Relationship Id="rId19" Target="../media/image238.png" Type="http://schemas.openxmlformats.org/officeDocument/2006/relationships/image"/><Relationship Id="rId20" Target="../media/image239.png" Type="http://schemas.openxmlformats.org/officeDocument/2006/relationships/image"/><Relationship Id="rId21" Target="../media/image240.png" Type="http://schemas.openxmlformats.org/officeDocument/2006/relationships/image"/><Relationship Id="rId22" Target="../media/image241.png" Type="http://schemas.openxmlformats.org/officeDocument/2006/relationships/image"/><Relationship Id="rId23" Target="../media/image242.png" Type="http://schemas.openxmlformats.org/officeDocument/2006/relationships/image"/><Relationship Id="rId24" Target="../media/image243.png" Type="http://schemas.openxmlformats.org/officeDocument/2006/relationships/image"/><Relationship Id="rId25" Target="../media/image244.png" Type="http://schemas.openxmlformats.org/officeDocument/2006/relationships/image"/><Relationship Id="rId26" Target="../media/image245.png" Type="http://schemas.openxmlformats.org/officeDocument/2006/relationships/image"/><Relationship Id="rId27" Target="../media/image246.png" Type="http://schemas.openxmlformats.org/officeDocument/2006/relationships/image"/><Relationship Id="rId28" Target="../media/image247.png" Type="http://schemas.openxmlformats.org/officeDocument/2006/relationships/image"/><Relationship Id="rId29" Target="../media/image248.png" Type="http://schemas.openxmlformats.org/officeDocument/2006/relationships/image"/><Relationship Id="rId30" Target="../media/image249.png" Type="http://schemas.openxmlformats.org/officeDocument/2006/relationships/image"/><Relationship Id="rId31" Target="../media/image250.png" Type="http://schemas.openxmlformats.org/officeDocument/2006/relationships/image"/><Relationship Id="rId32" Target="../media/image251.png" Type="http://schemas.openxmlformats.org/officeDocument/2006/relationships/image"/><Relationship Id="rId33" Target="../media/image252.png" Type="http://schemas.openxmlformats.org/officeDocument/2006/relationships/image"/><Relationship Id="rId34" Target="../media/image253.png" Type="http://schemas.openxmlformats.org/officeDocument/2006/relationships/image"/><Relationship Id="rId35" Target="../media/image254.png" Type="http://schemas.openxmlformats.org/officeDocument/2006/relationships/image"/><Relationship Id="rId36" Target="../media/image25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56.png" Type="http://schemas.openxmlformats.org/officeDocument/2006/relationships/image"/><Relationship Id="rId2" Target="../media/image257.png" Type="http://schemas.openxmlformats.org/officeDocument/2006/relationships/image"/><Relationship Id="rId3" Target="../media/image258.png" Type="http://schemas.openxmlformats.org/officeDocument/2006/relationships/image"/><Relationship Id="rId4" Target="../media/image259.png" Type="http://schemas.openxmlformats.org/officeDocument/2006/relationships/image"/><Relationship Id="rId5" Target="../media/image260.png" Type="http://schemas.openxmlformats.org/officeDocument/2006/relationships/image"/><Relationship Id="rId6" Target="../media/image261.png" Type="http://schemas.openxmlformats.org/officeDocument/2006/relationships/image"/><Relationship Id="rId7" Target="../media/image262.png" Type="http://schemas.openxmlformats.org/officeDocument/2006/relationships/image"/><Relationship Id="rId8" Target="../media/image263.png" Type="http://schemas.openxmlformats.org/officeDocument/2006/relationships/image"/><Relationship Id="rId9" Target="../media/image264.png" Type="http://schemas.openxmlformats.org/officeDocument/2006/relationships/image"/><Relationship Id="rId10" Target="../media/image265.png" Type="http://schemas.openxmlformats.org/officeDocument/2006/relationships/image"/><Relationship Id="rId11" Target="../media/image266.png" Type="http://schemas.openxmlformats.org/officeDocument/2006/relationships/image"/><Relationship Id="rId12" Target="../media/image267.png" Type="http://schemas.openxmlformats.org/officeDocument/2006/relationships/image"/><Relationship Id="rId13" Target="../media/image268.png" Type="http://schemas.openxmlformats.org/officeDocument/2006/relationships/image"/><Relationship Id="rId14" Target="../media/image269.png" Type="http://schemas.openxmlformats.org/officeDocument/2006/relationships/image"/><Relationship Id="rId15" Target="../media/image270.png" Type="http://schemas.openxmlformats.org/officeDocument/2006/relationships/image"/><Relationship Id="rId16" Target="../media/image271.png" Type="http://schemas.openxmlformats.org/officeDocument/2006/relationships/image"/><Relationship Id="rId17" Target="../media/image272.png" Type="http://schemas.openxmlformats.org/officeDocument/2006/relationships/image"/><Relationship Id="rId18" Target="../media/image273.png" Type="http://schemas.openxmlformats.org/officeDocument/2006/relationships/image"/><Relationship Id="rId19" Target="../media/image274.png" Type="http://schemas.openxmlformats.org/officeDocument/2006/relationships/image"/><Relationship Id="rId20" Target="../media/image275.png" Type="http://schemas.openxmlformats.org/officeDocument/2006/relationships/image"/><Relationship Id="rId21" Target="../media/image276.png" Type="http://schemas.openxmlformats.org/officeDocument/2006/relationships/image"/><Relationship Id="rId22" Target="../media/image277.png" Type="http://schemas.openxmlformats.org/officeDocument/2006/relationships/image"/><Relationship Id="rId23" Target="../media/image278.png" Type="http://schemas.openxmlformats.org/officeDocument/2006/relationships/image"/><Relationship Id="rId24" Target="../media/image279.png" Type="http://schemas.openxmlformats.org/officeDocument/2006/relationships/image"/><Relationship Id="rId25" Target="../media/image280.png" Type="http://schemas.openxmlformats.org/officeDocument/2006/relationships/image"/><Relationship Id="rId26" Target="../media/image281.png" Type="http://schemas.openxmlformats.org/officeDocument/2006/relationships/image"/><Relationship Id="rId27" Target="../media/image282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3.png" Type="http://schemas.openxmlformats.org/officeDocument/2006/relationships/image"/><Relationship Id="rId2" Target="../media/image284.png" Type="http://schemas.openxmlformats.org/officeDocument/2006/relationships/image"/><Relationship Id="rId3" Target="../media/image285.png" Type="http://schemas.openxmlformats.org/officeDocument/2006/relationships/image"/><Relationship Id="rId4" Target="../media/image286.png" Type="http://schemas.openxmlformats.org/officeDocument/2006/relationships/image"/><Relationship Id="rId5" Target="../media/image287.png" Type="http://schemas.openxmlformats.org/officeDocument/2006/relationships/image"/><Relationship Id="rId6" Target="../media/image288.png" Type="http://schemas.openxmlformats.org/officeDocument/2006/relationships/image"/><Relationship Id="rId7" Target="../media/image28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0.png" Type="http://schemas.openxmlformats.org/officeDocument/2006/relationships/image"/><Relationship Id="rId2" Target="../media/image291.png" Type="http://schemas.openxmlformats.org/officeDocument/2006/relationships/image"/><Relationship Id="rId3" Target="../media/image292.png" Type="http://schemas.openxmlformats.org/officeDocument/2006/relationships/image"/><Relationship Id="rId4" Target="../media/image293.png" Type="http://schemas.openxmlformats.org/officeDocument/2006/relationships/image"/><Relationship Id="rId5" Target="../media/image294.png" Type="http://schemas.openxmlformats.org/officeDocument/2006/relationships/image"/><Relationship Id="rId6" Target="../media/image295.png" Type="http://schemas.openxmlformats.org/officeDocument/2006/relationships/image"/><Relationship Id="rId7" Target="../media/image296.png" Type="http://schemas.openxmlformats.org/officeDocument/2006/relationships/image"/><Relationship Id="rId8" Target="../media/image297.png" Type="http://schemas.openxmlformats.org/officeDocument/2006/relationships/image"/><Relationship Id="rId9" Target="../media/image298.png" Type="http://schemas.openxmlformats.org/officeDocument/2006/relationships/image"/><Relationship Id="rId10" Target="../media/image299.png" Type="http://schemas.openxmlformats.org/officeDocument/2006/relationships/image"/><Relationship Id="rId11" Target="../media/image300.png" Type="http://schemas.openxmlformats.org/officeDocument/2006/relationships/image"/><Relationship Id="rId12" Target="../media/image301.png" Type="http://schemas.openxmlformats.org/officeDocument/2006/relationships/image"/><Relationship Id="rId13" Target="../media/image302.png" Type="http://schemas.openxmlformats.org/officeDocument/2006/relationships/image"/><Relationship Id="rId14" Target="../media/image303.png" Type="http://schemas.openxmlformats.org/officeDocument/2006/relationships/image"/><Relationship Id="rId15" Target="../media/image304.png" Type="http://schemas.openxmlformats.org/officeDocument/2006/relationships/image"/><Relationship Id="rId16" Target="../media/image305.png" Type="http://schemas.openxmlformats.org/officeDocument/2006/relationships/image"/><Relationship Id="rId17" Target="../media/image306.png" Type="http://schemas.openxmlformats.org/officeDocument/2006/relationships/image"/><Relationship Id="rId18" Target="../media/image307.png" Type="http://schemas.openxmlformats.org/officeDocument/2006/relationships/image"/><Relationship Id="rId19" Target="../media/image308.png" Type="http://schemas.openxmlformats.org/officeDocument/2006/relationships/image"/><Relationship Id="rId20" Target="../media/image30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0.png" Type="http://schemas.openxmlformats.org/officeDocument/2006/relationships/image"/><Relationship Id="rId2" Target="../media/image311.png" Type="http://schemas.openxmlformats.org/officeDocument/2006/relationships/image"/><Relationship Id="rId3" Target="../media/image312.png" Type="http://schemas.openxmlformats.org/officeDocument/2006/relationships/image"/><Relationship Id="rId4" Target="../media/image313.png" Type="http://schemas.openxmlformats.org/officeDocument/2006/relationships/image"/><Relationship Id="rId5" Target="../media/image314.png" Type="http://schemas.openxmlformats.org/officeDocument/2006/relationships/image"/><Relationship Id="rId6" Target="../media/image315.png" Type="http://schemas.openxmlformats.org/officeDocument/2006/relationships/image"/><Relationship Id="rId7" Target="../media/image316.png" Type="http://schemas.openxmlformats.org/officeDocument/2006/relationships/image"/><Relationship Id="rId8" Target="../media/image317.png" Type="http://schemas.openxmlformats.org/officeDocument/2006/relationships/image"/><Relationship Id="rId9" Target="../media/image318.png" Type="http://schemas.openxmlformats.org/officeDocument/2006/relationships/image"/><Relationship Id="rId10" Target="../media/image319.png" Type="http://schemas.openxmlformats.org/officeDocument/2006/relationships/image"/><Relationship Id="rId11" Target="../media/image320.png" Type="http://schemas.openxmlformats.org/officeDocument/2006/relationships/image"/><Relationship Id="rId12" Target="../media/image321.png" Type="http://schemas.openxmlformats.org/officeDocument/2006/relationships/image"/><Relationship Id="rId13" Target="../media/image322.png" Type="http://schemas.openxmlformats.org/officeDocument/2006/relationships/image"/><Relationship Id="rId14" Target="../media/image323.png" Type="http://schemas.openxmlformats.org/officeDocument/2006/relationships/image"/><Relationship Id="rId15" Target="../media/image324.png" Type="http://schemas.openxmlformats.org/officeDocument/2006/relationships/image"/><Relationship Id="rId16" Target="../media/image32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6.png" Type="http://schemas.openxmlformats.org/officeDocument/2006/relationships/image"/><Relationship Id="rId2" Target="../media/image327.png" Type="http://schemas.openxmlformats.org/officeDocument/2006/relationships/image"/><Relationship Id="rId3" Target="../media/image328.png" Type="http://schemas.openxmlformats.org/officeDocument/2006/relationships/image"/><Relationship Id="rId4" Target="../media/image329.png" Type="http://schemas.openxmlformats.org/officeDocument/2006/relationships/image"/><Relationship Id="rId5" Target="../media/image330.png" Type="http://schemas.openxmlformats.org/officeDocument/2006/relationships/image"/><Relationship Id="rId6" Target="../media/image331.png" Type="http://schemas.openxmlformats.org/officeDocument/2006/relationships/image"/><Relationship Id="rId7" Target="../media/image332.png" Type="http://schemas.openxmlformats.org/officeDocument/2006/relationships/image"/><Relationship Id="rId8" Target="../media/image333.png" Type="http://schemas.openxmlformats.org/officeDocument/2006/relationships/image"/><Relationship Id="rId9" Target="../media/image33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5.png" Type="http://schemas.openxmlformats.org/officeDocument/2006/relationships/image"/><Relationship Id="rId2" Target="../media/image346.png" Type="http://schemas.openxmlformats.org/officeDocument/2006/relationships/image"/><Relationship Id="rId3" Target="../media/image347.png" Type="http://schemas.openxmlformats.org/officeDocument/2006/relationships/image"/><Relationship Id="rId4" Target="../media/image348.png" Type="http://schemas.openxmlformats.org/officeDocument/2006/relationships/image"/><Relationship Id="rId5" Target="../media/image349.png" Type="http://schemas.openxmlformats.org/officeDocument/2006/relationships/image"/><Relationship Id="rId6" Target="../media/image350.png" Type="http://schemas.openxmlformats.org/officeDocument/2006/relationships/image"/><Relationship Id="rId7" Target="../media/image351.png" Type="http://schemas.openxmlformats.org/officeDocument/2006/relationships/image"/><Relationship Id="rId8" Target="../media/image352.png" Type="http://schemas.openxmlformats.org/officeDocument/2006/relationships/image"/><Relationship Id="rId9" Target="../media/image353.png" Type="http://schemas.openxmlformats.org/officeDocument/2006/relationships/image"/><Relationship Id="rId10" Target="../media/image354.png" Type="http://schemas.openxmlformats.org/officeDocument/2006/relationships/image"/><Relationship Id="rId11" Target="../media/image355.png" Type="http://schemas.openxmlformats.org/officeDocument/2006/relationships/image"/><Relationship Id="rId12" Target="../media/image356.png" Type="http://schemas.openxmlformats.org/officeDocument/2006/relationships/image"/><Relationship Id="rId13" Target="../media/image357.png" Type="http://schemas.openxmlformats.org/officeDocument/2006/relationships/image"/><Relationship Id="rId14" Target="../media/image358.png" Type="http://schemas.openxmlformats.org/officeDocument/2006/relationships/image"/><Relationship Id="rId15" Target="../media/image359.png" Type="http://schemas.openxmlformats.org/officeDocument/2006/relationships/image"/><Relationship Id="rId16" Target="../media/image360.png" Type="http://schemas.openxmlformats.org/officeDocument/2006/relationships/image"/><Relationship Id="rId17" Target="../media/image361.png" Type="http://schemas.openxmlformats.org/officeDocument/2006/relationships/image"/><Relationship Id="rId18" Target="../media/image362.png" Type="http://schemas.openxmlformats.org/officeDocument/2006/relationships/image"/><Relationship Id="rId19" Target="../media/image363.png" Type="http://schemas.openxmlformats.org/officeDocument/2006/relationships/image"/><Relationship Id="rId20" Target="../media/image364.png" Type="http://schemas.openxmlformats.org/officeDocument/2006/relationships/image"/><Relationship Id="rId21" Target="../media/image36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0.png" Type="http://schemas.openxmlformats.org/officeDocument/2006/relationships/image"/><Relationship Id="rId2" Target="../media/image381.png" Type="http://schemas.openxmlformats.org/officeDocument/2006/relationships/image"/><Relationship Id="rId3" Target="../media/image382.png" Type="http://schemas.openxmlformats.org/officeDocument/2006/relationships/image"/><Relationship Id="rId4" Target="../media/image383.png" Type="http://schemas.openxmlformats.org/officeDocument/2006/relationships/image"/><Relationship Id="rId5" Target="../media/image384.png" Type="http://schemas.openxmlformats.org/officeDocument/2006/relationships/image"/><Relationship Id="rId6" Target="../media/image385.png" Type="http://schemas.openxmlformats.org/officeDocument/2006/relationships/image"/><Relationship Id="rId7" Target="../media/image386.png" Type="http://schemas.openxmlformats.org/officeDocument/2006/relationships/image"/><Relationship Id="rId8" Target="../media/image387.png" Type="http://schemas.openxmlformats.org/officeDocument/2006/relationships/image"/><Relationship Id="rId9" Target="../media/image388.png" Type="http://schemas.openxmlformats.org/officeDocument/2006/relationships/image"/><Relationship Id="rId10" Target="../media/image389.png" Type="http://schemas.openxmlformats.org/officeDocument/2006/relationships/image"/><Relationship Id="rId11" Target="../media/image390.png" Type="http://schemas.openxmlformats.org/officeDocument/2006/relationships/image"/><Relationship Id="rId12" Target="../media/image391.png" Type="http://schemas.openxmlformats.org/officeDocument/2006/relationships/image"/><Relationship Id="rId13" Target="../media/image392.png" Type="http://schemas.openxmlformats.org/officeDocument/2006/relationships/image"/><Relationship Id="rId14" Target="../media/image393.png" Type="http://schemas.openxmlformats.org/officeDocument/2006/relationships/image"/><Relationship Id="rId15" Target="../media/image394.png" Type="http://schemas.openxmlformats.org/officeDocument/2006/relationships/image"/><Relationship Id="rId16" Target="../media/image39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8.png" Type="http://schemas.openxmlformats.org/officeDocument/2006/relationships/image"/><Relationship Id="rId2" Target="../media/image409.png" Type="http://schemas.openxmlformats.org/officeDocument/2006/relationships/image"/><Relationship Id="rId3" Target="../media/image410.png" Type="http://schemas.openxmlformats.org/officeDocument/2006/relationships/image"/><Relationship Id="rId4" Target="../media/image411.png" Type="http://schemas.openxmlformats.org/officeDocument/2006/relationships/image"/><Relationship Id="rId5" Target="../media/image412.png" Type="http://schemas.openxmlformats.org/officeDocument/2006/relationships/image"/><Relationship Id="rId6" Target="../media/image413.png" Type="http://schemas.openxmlformats.org/officeDocument/2006/relationships/image"/><Relationship Id="rId7" Target="../media/image414.png" Type="http://schemas.openxmlformats.org/officeDocument/2006/relationships/image"/><Relationship Id="rId8" Target="../media/image415.png" Type="http://schemas.openxmlformats.org/officeDocument/2006/relationships/image"/><Relationship Id="rId9" Target="../media/image416.png" Type="http://schemas.openxmlformats.org/officeDocument/2006/relationships/image"/><Relationship Id="rId10" Target="../media/image417.png" Type="http://schemas.openxmlformats.org/officeDocument/2006/relationships/image"/><Relationship Id="rId11" Target="../media/image418.png" Type="http://schemas.openxmlformats.org/officeDocument/2006/relationships/image"/><Relationship Id="rId12" Target="../media/image419.png" Type="http://schemas.openxmlformats.org/officeDocument/2006/relationships/image"/><Relationship Id="rId13" Target="../media/image420.png" Type="http://schemas.openxmlformats.org/officeDocument/2006/relationships/image"/><Relationship Id="rId14" Target="../media/image421.png" Type="http://schemas.openxmlformats.org/officeDocument/2006/relationships/image"/><Relationship Id="rId15" Target="../media/image422.png" Type="http://schemas.openxmlformats.org/officeDocument/2006/relationships/image"/><Relationship Id="rId16" Target="../media/image423.png" Type="http://schemas.openxmlformats.org/officeDocument/2006/relationships/image"/><Relationship Id="rId17" Target="../media/image424.png" Type="http://schemas.openxmlformats.org/officeDocument/2006/relationships/image"/><Relationship Id="rId18" Target="../media/image425.png" Type="http://schemas.openxmlformats.org/officeDocument/2006/relationships/image"/><Relationship Id="rId19" Target="../media/image426.png" Type="http://schemas.openxmlformats.org/officeDocument/2006/relationships/image"/><Relationship Id="rId20" Target="../media/image427.png" Type="http://schemas.openxmlformats.org/officeDocument/2006/relationships/image"/><Relationship Id="rId21" Target="../media/image428.png" Type="http://schemas.openxmlformats.org/officeDocument/2006/relationships/image"/><Relationship Id="rId22" Target="../media/image429.png" Type="http://schemas.openxmlformats.org/officeDocument/2006/relationships/image"/><Relationship Id="rId23" Target="../media/image430.png" Type="http://schemas.openxmlformats.org/officeDocument/2006/relationships/image"/><Relationship Id="rId24" Target="../media/image431.png" Type="http://schemas.openxmlformats.org/officeDocument/2006/relationships/image"/><Relationship Id="rId25" Target="../media/image432.png" Type="http://schemas.openxmlformats.org/officeDocument/2006/relationships/image"/><Relationship Id="rId26" Target="../media/image433.png" Type="http://schemas.openxmlformats.org/officeDocument/2006/relationships/image"/><Relationship Id="rId27" Target="../media/image434.png" Type="http://schemas.openxmlformats.org/officeDocument/2006/relationships/image"/><Relationship Id="rId28" Target="../media/image435.png" Type="http://schemas.openxmlformats.org/officeDocument/2006/relationships/image"/><Relationship Id="rId29" Target="../media/image43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5b8aa656-9da6-4683-a21b-7d3d45361d9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CHECK-A-ROO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0a42129b-9839-42b7-90c7-7f3adb43537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vpn-serv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dcc46a60-e13b-11e8-a015-757410dab16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6cde723c-9e49-74ac-4266-3f7a9bb742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is.backup-policy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hardware-security-modul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3b01d2d-5457-4269-8bd5-a7c815bd2f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cd515180-d78a-11ec-b396-db7d306c4f7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090c2c10-8c38-11e8-bec2-493df9c49eb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a9617650-09ff-11ec-85f2-d10915d24d7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dff97f5c-bc5e-4455-b470-411c3edbe49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is.reservation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louda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e7114cc0-ffd2-4199-bc1a-ea79a6f09e8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2ad2fdd0-bba5-11ea-8966-5d6402fed1c7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1cda9f0-b9c3-11e7-acad-0d931c5f18f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1a2c30-11dd-11ec-b621-67e0f6600d5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lasticsearch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Etcd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Mongo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PostgreSQL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abbitMQ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oseRedis-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ublic.bluemix.container.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ad9c1b8-e58e-2a9d-ccb8-d4d5ae84abc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c4a555-5ff6-4e1d-9ce7-0a9976629ea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9b735ee-5938-4ebd-a6b2-541aef2d1f6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9358fd-a20a-4bb7-9727-9d3c129db74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6fad670-9d74-4138-8a14-709f5e6ac6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da26b90-7b83-44b5-b6d3-778b408b77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7d4aa9f-1f71-43bb-9916-8e9cff5bc42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ab48530-6638-4fce-a386-0bd598576a0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0814030-c9dd-11e7-9a5e-19d80fed5e0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840bcb30-f8c3-11ed-afcd-01dba1a5ada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96b9880-9e9b-11ea-9054-e15e287f1e7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nterprised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lasticsearch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etc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ongodb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my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postgresq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redi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d0532c0-f87c-11ea-be25-c9dc051df74f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shdb-for-transaction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e02e72d-00ce-4220-b44c-650c8314e58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dedicated-ho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6fb7610-0f92-11ea-a6a3-8b96ed1570d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dd59b11-c3c5-5aad-f6b2-2a0c2a3e6c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c11a440-6073-11e9-9f5a-2f7997ba23c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f3db814-3aec-47c5-94b0-6a71d49bd27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9a2eb-b2e5-4d76-ab7c-1b2f8c08086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9679329-2050-4779-a2e2-7210b88aed4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fc0c2df-7fbc-470f-aac5-a93af7ef4a9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2ca6b61-2aa8-4b8f-ba21-69854bd2095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4ed8a30-936f-11e9-b289-1d079699cb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e3f0d2-0f49-ddfd-0eb9-2897b9d3a45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4955a78-30f9-426d-a25a-344480421b2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cdb4690-c2d8-11eb-bff1-4f7b9d2dfe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a7f4e38-f218-48ef-9dd2-df408747568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0427a43-cf48-41e0-bd95-26bde9c1210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har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ating-i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flow-log-collecto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2fb0ba3-1679-4053-a593-9f2259d9e87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5b26324-9b39-c701-0cc5-b0d5d2fe853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93eeacc-7012-c8bc-c851-e928949a226c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un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hcx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dacb5a3-de4a-4361-9f39-0b6657f89f37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E3AADC2-2C1A-4078-82F0-A33B1FD86EB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a329acf-f9b6-fa9f-f37e-ad72d0b6a78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589492e-6ac0-4a11-9c28-a157851c8f6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86f2197-9f9a-44f4-9463-f17ec64c6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mag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metadat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EEB04BA5-25BB-4E52-AAE5-9C7BEF86543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otf-service-i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874a60-cb12-11e7-948e-37ac098eb1b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b960983-4483-488a-9851-6f7cccdb353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035145f0-2cac-4505-59e9-2e363d08d5a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e41347f-b18e-4ca6-bf80-b5467c63f9a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983ea9a2-0fec-4021-8b70-8da5373394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8f89634-261c-4832-8257-b25e0478798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7442-9ee0-4e27-94c2-0cb3776a0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ntainers-kubernet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1037c41-adce-4bb5-8b45-0c06004916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napshot-consistency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b6393bc-7d81-446b-9728-61b704f6eca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c42cff0-b19b-11eb-9a66-c717766c1d3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network-acl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97bd0c3-a8e5-4f3d-b925-16380e039a9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66091c0-9b8d-11eb-8f8c-91e95378d4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f756420-434f-11e8-ae40-6bdd72502ab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b6229f0-e632-11ee-ae26-5d6d9ba99ee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0ea1510-e632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39a87f0-e633-11ee-acb6-4d13e7035d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placement-grou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1690130-a4e8-11ea-94c3-d72a57643c7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a001640-21f1-466e-b6f0-d227c353a82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666f360-66d1-11e9-85ef-a19427301a8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b2cdb0e-ad91-4fd7-97c0-5398874ec27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23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28699d-dda7-4022-839b-c8e1e8b7d9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WHILE ACTIVE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networ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shared-processor-poo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ower-iaas.snapsho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ower-iaas.pvm-inst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ower-iaas.volum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260dfd6-9b79-4377-be6d-146a5cb59be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43B3EB0-F56B-4753-92E4-093815814C1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1a901ac-fb7d-9b6e-eb25-14e75a20c4c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a5be6a6-6497-4bb6-8829-55a7bebc499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c03a06c-f1bb-46f8-84d8-9378432b280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public-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3eb2d5a0-24ff-11eb-9437-631d7272fff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6049020-80f4-11eb-a0f7-e35ec9b405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5f8ac0-98f7-11e9-a40c-5b3c4bf3cc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67ab6d8-48dd-485a-adf9-30d5107537a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openshif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d517bf0-88ba-11ea-a52e-91aeb42a401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schematic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bc0cdb0-af2a-11ea-98c7-29e5db82264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afb603e9-8738-4542-abf4-baf5231a4d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BM_SecureGatewa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ompliance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e831e900-82d6-11ec-95c5-c12c5a5d9687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ecurity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ABB08BA3-D14D-4BD9-A5E6-EF67C52D35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A888FFEA-E976-4F83-B7EC-288233BF62E6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df77820-deed-11e9-911d-5f09017358f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35fb8c-bc5b-431b-859e-3861771d584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556153d0-5ad0-11e9-b7f9-41319ef2212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acdbc42-8965-48f9-8a3c-1c728b6ed2c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subne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82c1d79-9176-4597-9cff-941a8d6cfd4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512e5f0-64fb-11e8-9c23-830c05b8b72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38a4da0-c353-11e9-83b6-a36a57a97a0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vmware.directorsit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vmware.vd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6644e80-f35a-11ee-923f-2fe3671296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virtual-network-interfa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endpoint-gatewa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87073fb-ba5b-9407-d2ac-938308d890e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virtual-server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instanc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9f5a6ea-185e-4625-8281-9e8629360a4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6670b68-84ca-4a04-b8e8-c567dfeeddd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757254b0-a9a0-11ea-9ff6-17a22eb543c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d1e0240-dd95-11eb-b4a0-db1c9221b8a2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vp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6b7bf22-b443-47db-b3db-066ba2988f47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1c53b72-918f-4869-b834-2d99eb28422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5d307850-0404-11eb-8c8b-c7d7505f656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9ba9d4c-b1c5-4cc3-a163-38b580121e0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2fbfff4-12c7-ccd0-80e6-603e8607468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045626d-55e3-4418-be11-683a26dbc1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1530fa0-1776-11ee-93f6-1d4066e6a40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9f78c0-11d7-11ef-9bdf-c92eb40d183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3834340-4a6d-11ed-97d2-959039ad2a2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ad019f3-0fd6-4c25-966d-f3952481a87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workspa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2024-09-29T07:04:04.665Z</dcterms:created>
  <dcterms:modified xsi:type="dcterms:W3CDTF">2024-09-29T07:04:04.665Z</dcterms:modified>
</cp:coreProperties>
</file>